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9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FA5FB-8150-4466-A72C-29C65AB726BC}" type="datetimeFigureOut">
              <a:rPr lang="de-DE" smtClean="0"/>
              <a:t>02.11.2017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4C4EF-08C7-4DC5-A553-D9D4E998B1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25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FA5FB-8150-4466-A72C-29C65AB726BC}" type="datetimeFigureOut">
              <a:rPr lang="de-DE" smtClean="0"/>
              <a:t>02.11.2017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4C4EF-08C7-4DC5-A553-D9D4E998B1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65054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FA5FB-8150-4466-A72C-29C65AB726BC}" type="datetimeFigureOut">
              <a:rPr lang="de-DE" smtClean="0"/>
              <a:t>02.11.2017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4C4EF-08C7-4DC5-A553-D9D4E998B1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96064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 baseline="0">
                <a:solidFill>
                  <a:srgbClr val="FFFFFF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EFCFA5FB-8150-4466-A72C-29C65AB726BC}" type="datetimeFigureOut">
              <a:rPr lang="de-DE" smtClean="0"/>
              <a:t>02.11.2017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D4B4C4EF-08C7-4DC5-A553-D9D4E998B1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47654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FA5FB-8150-4466-A72C-29C65AB726BC}" type="datetimeFigureOut">
              <a:rPr lang="de-DE" smtClean="0"/>
              <a:t>02.11.2017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4C4EF-08C7-4DC5-A553-D9D4E998B1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21393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 baseline="0">
                <a:solidFill>
                  <a:schemeClr val="accent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4204209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FA5FB-8150-4466-A72C-29C65AB726BC}" type="datetimeFigureOut">
              <a:rPr lang="de-DE" smtClean="0"/>
              <a:t>02.11.2017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4C4EF-08C7-4DC5-A553-D9D4E998B1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52970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1330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FA5FB-8150-4466-A72C-29C65AB726BC}" type="datetimeFigureOut">
              <a:rPr lang="de-DE" smtClean="0"/>
              <a:t>02.11.2017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4C4EF-08C7-4DC5-A553-D9D4E998B1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53274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07608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FA5FB-8150-4466-A72C-29C65AB726BC}" type="datetimeFigureOut">
              <a:rPr lang="de-DE" smtClean="0"/>
              <a:t>02.11.2017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4C4EF-08C7-4DC5-A553-D9D4E998B1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29483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FA5FB-8150-4466-A72C-29C65AB726BC}" type="datetimeFigureOut">
              <a:rPr lang="de-DE" smtClean="0"/>
              <a:t>02.11.2017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4C4EF-08C7-4DC5-A553-D9D4E998B1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92644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FA5FB-8150-4466-A72C-29C65AB726BC}" type="datetimeFigureOut">
              <a:rPr lang="de-DE" smtClean="0"/>
              <a:t>02.11.2017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4C4EF-08C7-4DC5-A553-D9D4E998B1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44926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982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FA5FB-8150-4466-A72C-29C65AB726BC}" type="datetimeFigureOut">
              <a:rPr lang="de-DE" smtClean="0"/>
              <a:t>02.11.2017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D4B4C4EF-08C7-4DC5-A553-D9D4E998B1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16177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FA5FB-8150-4466-A72C-29C65AB726BC}" type="datetimeFigureOut">
              <a:rPr lang="de-DE" smtClean="0"/>
              <a:t>02.11.2017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4C4EF-08C7-4DC5-A553-D9D4E998B1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196408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67"/>
            <a:ext cx="10780776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rgbClr val="FFFFFF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blipFill>
            <a:blip r:embed="rId2"/>
            <a:stretch>
              <a:fillRect/>
            </a:stretch>
          </a:blip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EFCFA5FB-8150-4466-A72C-29C65AB726BC}" type="datetimeFigureOut">
              <a:rPr lang="de-DE" smtClean="0"/>
              <a:t>02.11.2017</a:t>
            </a:fld>
            <a:endParaRPr lang="de-DE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de-DE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D4B4C4EF-08C7-4DC5-A553-D9D4E998B1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071425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FA5FB-8150-4466-A72C-29C65AB726BC}" type="datetimeFigureOut">
              <a:rPr lang="de-DE" smtClean="0"/>
              <a:t>02.11.2017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4C4EF-08C7-4DC5-A553-D9D4E998B1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95438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0" y="695325"/>
            <a:ext cx="2628900" cy="4800600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714375"/>
            <a:ext cx="7734300" cy="5400675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FA5FB-8150-4466-A72C-29C65AB726BC}" type="datetimeFigureOut">
              <a:rPr lang="de-DE" smtClean="0"/>
              <a:t>02.11.2017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4C4EF-08C7-4DC5-A553-D9D4E998B1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6886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FA5FB-8150-4466-A72C-29C65AB726BC}" type="datetimeFigureOut">
              <a:rPr lang="de-DE" smtClean="0"/>
              <a:t>02.11.2017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4C4EF-08C7-4DC5-A553-D9D4E998B1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36272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FA5FB-8150-4466-A72C-29C65AB726BC}" type="datetimeFigureOut">
              <a:rPr lang="de-DE" smtClean="0"/>
              <a:t>02.11.2017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4C4EF-08C7-4DC5-A553-D9D4E998B1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796633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FA5FB-8150-4466-A72C-29C65AB726BC}" type="datetimeFigureOut">
              <a:rPr lang="de-DE" smtClean="0"/>
              <a:t>02.11.2017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4C4EF-08C7-4DC5-A553-D9D4E998B1AA}" type="slidenum">
              <a:rPr lang="de-DE" smtClean="0"/>
              <a:t>‹Nr.›</a:t>
            </a:fld>
            <a:endParaRPr lang="de-DE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2687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FA5FB-8150-4466-A72C-29C65AB726BC}" type="datetimeFigureOut">
              <a:rPr lang="de-DE" smtClean="0"/>
              <a:t>02.11.2017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4C4EF-08C7-4DC5-A553-D9D4E998B1AA}" type="slidenum">
              <a:rPr lang="de-DE" smtClean="0"/>
              <a:t>‹Nr.›</a:t>
            </a:fld>
            <a:endParaRPr lang="de-DE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7632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FA5FB-8150-4466-A72C-29C65AB726BC}" type="datetimeFigureOut">
              <a:rPr lang="de-DE" smtClean="0"/>
              <a:t>02.11.2017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4C4EF-08C7-4DC5-A553-D9D4E998B1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45341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FA5FB-8150-4466-A72C-29C65AB726BC}" type="datetimeFigureOut">
              <a:rPr lang="de-DE" smtClean="0"/>
              <a:t>02.11.2017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4C4EF-08C7-4DC5-A553-D9D4E998B1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200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FA5FB-8150-4466-A72C-29C65AB726BC}" type="datetimeFigureOut">
              <a:rPr lang="de-DE" smtClean="0"/>
              <a:t>02.11.2017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4C4EF-08C7-4DC5-A553-D9D4E998B1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04668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EFCFA5FB-8150-4466-A72C-29C65AB726BC}" type="datetimeFigureOut">
              <a:rPr lang="de-DE" smtClean="0"/>
              <a:t>02.11.2017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B4C4EF-08C7-4DC5-A553-D9D4E998B1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3489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11680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12447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EFCFA5FB-8150-4466-A72C-29C65AB726BC}" type="datetimeFigureOut">
              <a:rPr lang="de-DE" smtClean="0"/>
              <a:t>02.11.2017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554697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926" y="5876412"/>
            <a:ext cx="292608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300" b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</a:defRPr>
            </a:lvl1pPr>
          </a:lstStyle>
          <a:p>
            <a:fld id="{D4B4C4EF-08C7-4DC5-A553-D9D4E998B1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2158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54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7472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688CBC-3421-4311-BA18-D9BE5045AF2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Semantische Suche mit Apache Solar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EDB59F2-31EC-4F9E-9B89-F0EACF796E2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Eike Nils Knopp, Minh </a:t>
            </a:r>
            <a:r>
              <a:rPr lang="de-DE" dirty="0" err="1"/>
              <a:t>Hieu</a:t>
            </a:r>
            <a:r>
              <a:rPr lang="de-DE" dirty="0"/>
              <a:t> Nguyen</a:t>
            </a:r>
          </a:p>
        </p:txBody>
      </p:sp>
    </p:spTree>
    <p:extLst>
      <p:ext uri="{BB962C8B-B14F-4D97-AF65-F5344CB8AC3E}">
        <p14:creationId xmlns:p14="http://schemas.microsoft.com/office/powerpoint/2010/main" val="2363434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E252537-6689-4130-A2CD-1CB001CDAD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Themenstellung	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F1B6A14-9711-4F62-A341-D664AF43E2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In wie weit kann Apache </a:t>
            </a:r>
            <a:r>
              <a:rPr lang="de-DE" dirty="0" err="1"/>
              <a:t>Solr</a:t>
            </a:r>
            <a:r>
              <a:rPr lang="de-DE" dirty="0"/>
              <a:t> für semantische Suchen (ähnliche Begriffe, </a:t>
            </a:r>
            <a:r>
              <a:rPr lang="de-DE" dirty="0" err="1"/>
              <a:t>Synomyme</a:t>
            </a:r>
            <a:r>
              <a:rPr lang="de-DE" dirty="0"/>
              <a:t>) eingesetzt werden?</a:t>
            </a:r>
          </a:p>
        </p:txBody>
      </p:sp>
    </p:spTree>
    <p:extLst>
      <p:ext uri="{BB962C8B-B14F-4D97-AF65-F5344CB8AC3E}">
        <p14:creationId xmlns:p14="http://schemas.microsoft.com/office/powerpoint/2010/main" val="9272000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BA4C21-3AE7-47AB-9F32-8371BBA9B9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Konkretes Ziel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B026073-79BF-402F-B228-33E295BF81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Erstellung einer Web-App</a:t>
            </a:r>
          </a:p>
          <a:p>
            <a:pPr lvl="1"/>
            <a:r>
              <a:rPr lang="de-DE" dirty="0"/>
              <a:t>› Intuitive semantische Suche</a:t>
            </a:r>
          </a:p>
          <a:p>
            <a:pPr lvl="1"/>
            <a:r>
              <a:rPr lang="de-DE" dirty="0"/>
              <a:t>› Passend für komplexe </a:t>
            </a:r>
            <a:r>
              <a:rPr lang="de-DE" dirty="0" err="1"/>
              <a:t>wissentschaftliche</a:t>
            </a:r>
            <a:r>
              <a:rPr lang="de-DE" dirty="0"/>
              <a:t> Daten</a:t>
            </a:r>
          </a:p>
          <a:p>
            <a:pPr lvl="1"/>
            <a:endParaRPr lang="de-DE" dirty="0"/>
          </a:p>
          <a:p>
            <a:r>
              <a:rPr lang="de-DE" dirty="0"/>
              <a:t>REST-Anbindung der Web-App an Apache </a:t>
            </a:r>
            <a:r>
              <a:rPr lang="de-DE" dirty="0" err="1"/>
              <a:t>Solr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53480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F8D4B5-2EB2-4E25-87C4-7003561E82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Features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048F656-E4F1-4B72-BBFA-A8DEDEB48C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dirty="0"/>
              <a:t>Basic Website</a:t>
            </a:r>
          </a:p>
          <a:p>
            <a:pPr lvl="1"/>
            <a:r>
              <a:rPr lang="de-DE" dirty="0"/>
              <a:t>›  Suchfeld</a:t>
            </a:r>
          </a:p>
          <a:p>
            <a:pPr lvl="1"/>
            <a:r>
              <a:rPr lang="de-DE" dirty="0"/>
              <a:t>›  Ergebnisliste</a:t>
            </a:r>
          </a:p>
          <a:p>
            <a:pPr lvl="1"/>
            <a:r>
              <a:rPr lang="de-DE" dirty="0"/>
              <a:t>›  Kategorien / Filter</a:t>
            </a:r>
          </a:p>
          <a:p>
            <a:endParaRPr lang="de-DE" dirty="0"/>
          </a:p>
          <a:p>
            <a:r>
              <a:rPr lang="de-DE" dirty="0"/>
              <a:t>Features</a:t>
            </a:r>
          </a:p>
          <a:p>
            <a:pPr lvl="1"/>
            <a:r>
              <a:rPr lang="de-DE" dirty="0"/>
              <a:t>›  </a:t>
            </a:r>
            <a:r>
              <a:rPr lang="de-DE" dirty="0" err="1"/>
              <a:t>Statistics</a:t>
            </a:r>
            <a:r>
              <a:rPr lang="de-DE" dirty="0"/>
              <a:t> (User </a:t>
            </a:r>
            <a:r>
              <a:rPr lang="de-DE" dirty="0" err="1"/>
              <a:t>query</a:t>
            </a:r>
            <a:r>
              <a:rPr lang="de-DE" dirty="0"/>
              <a:t> </a:t>
            </a:r>
            <a:r>
              <a:rPr lang="de-DE" dirty="0" err="1"/>
              <a:t>statistics</a:t>
            </a:r>
            <a:r>
              <a:rPr lang="de-DE" dirty="0"/>
              <a:t>)	</a:t>
            </a:r>
          </a:p>
          <a:p>
            <a:pPr lvl="1"/>
            <a:r>
              <a:rPr lang="de-DE" dirty="0"/>
              <a:t>›  </a:t>
            </a:r>
            <a:r>
              <a:rPr lang="de-DE" dirty="0" err="1"/>
              <a:t>Machine</a:t>
            </a:r>
            <a:r>
              <a:rPr lang="de-DE" dirty="0"/>
              <a:t> Learning „Learning </a:t>
            </a:r>
            <a:r>
              <a:rPr lang="de-DE" dirty="0" err="1"/>
              <a:t>to</a:t>
            </a:r>
            <a:r>
              <a:rPr lang="de-DE" dirty="0"/>
              <a:t> Rank</a:t>
            </a:r>
          </a:p>
          <a:p>
            <a:pPr lvl="1"/>
            <a:r>
              <a:rPr lang="de-DE" dirty="0"/>
              <a:t>›  Intuitives durchsuchen spezieller Felder</a:t>
            </a:r>
          </a:p>
          <a:p>
            <a:pPr lvl="2"/>
            <a:r>
              <a:rPr lang="de-DE" dirty="0"/>
              <a:t>› </a:t>
            </a:r>
            <a:r>
              <a:rPr lang="de-DE" dirty="0" err="1"/>
              <a:t>project_name</a:t>
            </a:r>
            <a:endParaRPr lang="de-DE" dirty="0"/>
          </a:p>
          <a:p>
            <a:pPr lvl="2"/>
            <a:r>
              <a:rPr lang="de-DE" dirty="0"/>
              <a:t>› </a:t>
            </a:r>
            <a:r>
              <a:rPr lang="de-DE" dirty="0" err="1"/>
              <a:t>entry_type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88989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1F0A9D-9D93-4F2E-8112-C911AD8084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Langzeitziele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CED9164-C905-4206-97BC-B384E76E6C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65381"/>
            <a:ext cx="10515600" cy="4351338"/>
          </a:xfrm>
        </p:spPr>
        <p:txBody>
          <a:bodyPr/>
          <a:lstStyle/>
          <a:p>
            <a:r>
              <a:rPr lang="de-DE" dirty="0"/>
              <a:t>Tags und Kategorien vereinheitlichen (</a:t>
            </a:r>
            <a:r>
              <a:rPr lang="de-DE" dirty="0" err="1"/>
              <a:t>CleanUp</a:t>
            </a:r>
            <a:r>
              <a:rPr lang="de-DE" dirty="0"/>
              <a:t>)</a:t>
            </a:r>
          </a:p>
          <a:p>
            <a:pPr lvl="1"/>
            <a:r>
              <a:rPr lang="de-DE" dirty="0"/>
              <a:t>› Unterschiedliche Schreibweisen der Selben Sachen zusammenführen</a:t>
            </a:r>
          </a:p>
          <a:p>
            <a:r>
              <a:rPr lang="de-DE" dirty="0"/>
              <a:t>Intelligente Felder</a:t>
            </a:r>
          </a:p>
          <a:p>
            <a:r>
              <a:rPr lang="de-DE" dirty="0" err="1"/>
              <a:t>Stemming</a:t>
            </a:r>
            <a:r>
              <a:rPr lang="de-DE" dirty="0"/>
              <a:t> der Suchbegriffe</a:t>
            </a:r>
          </a:p>
          <a:p>
            <a:r>
              <a:rPr lang="de-DE" dirty="0"/>
              <a:t>Suche nach Synonymen des Suchbegriffs</a:t>
            </a:r>
          </a:p>
          <a:p>
            <a:r>
              <a:rPr lang="de-DE" dirty="0" err="1"/>
              <a:t>Result</a:t>
            </a:r>
            <a:r>
              <a:rPr lang="de-DE" dirty="0"/>
              <a:t> Clustering mit Carrot2</a:t>
            </a:r>
          </a:p>
        </p:txBody>
      </p:sp>
    </p:spTree>
    <p:extLst>
      <p:ext uri="{BB962C8B-B14F-4D97-AF65-F5344CB8AC3E}">
        <p14:creationId xmlns:p14="http://schemas.microsoft.com/office/powerpoint/2010/main" val="30730502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37FF20-CDAF-4CA1-A381-3A397E34ED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Vorgehen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C850A2A-DF20-4D2D-9E42-1E2F5E615E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Frontend:</a:t>
            </a:r>
          </a:p>
          <a:p>
            <a:pPr lvl="1"/>
            <a:r>
              <a:rPr lang="de-DE" dirty="0"/>
              <a:t>› </a:t>
            </a:r>
            <a:r>
              <a:rPr lang="de-DE" dirty="0" err="1"/>
              <a:t>ReactJS</a:t>
            </a:r>
            <a:endParaRPr lang="de-DE" dirty="0"/>
          </a:p>
          <a:p>
            <a:r>
              <a:rPr lang="de-DE" dirty="0"/>
              <a:t>Backend:</a:t>
            </a:r>
          </a:p>
          <a:p>
            <a:pPr lvl="1"/>
            <a:r>
              <a:rPr lang="de-DE" dirty="0"/>
              <a:t>› Noch nicht ganz absehbar, ob benötigt</a:t>
            </a:r>
          </a:p>
          <a:p>
            <a:pPr lvl="1"/>
            <a:r>
              <a:rPr lang="de-DE" dirty="0"/>
              <a:t>› Falls benötigt: </a:t>
            </a:r>
            <a:r>
              <a:rPr lang="de-DE" dirty="0" err="1"/>
              <a:t>NodeJS</a:t>
            </a:r>
            <a:endParaRPr lang="de-DE" dirty="0"/>
          </a:p>
          <a:p>
            <a:r>
              <a:rPr lang="de-DE" dirty="0"/>
              <a:t>Apache </a:t>
            </a:r>
            <a:r>
              <a:rPr lang="de-DE" dirty="0" err="1"/>
              <a:t>Solr</a:t>
            </a:r>
            <a:endParaRPr lang="de-DE" dirty="0"/>
          </a:p>
          <a:p>
            <a:pPr lvl="1"/>
            <a:r>
              <a:rPr lang="de-DE" dirty="0"/>
              <a:t>› Version 7.1.0</a:t>
            </a:r>
          </a:p>
        </p:txBody>
      </p:sp>
    </p:spTree>
    <p:extLst>
      <p:ext uri="{BB962C8B-B14F-4D97-AF65-F5344CB8AC3E}">
        <p14:creationId xmlns:p14="http://schemas.microsoft.com/office/powerpoint/2010/main" val="25041856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ED4748-6BC8-4D55-855A-869EA826BB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Vorgehen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2B82D8A-8115-4FEC-B7E2-F80F2A17A6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Erstellung einer rudimentären Website in </a:t>
            </a:r>
            <a:r>
              <a:rPr lang="de-DE" dirty="0" err="1"/>
              <a:t>ReactJS</a:t>
            </a:r>
            <a:r>
              <a:rPr lang="de-DE" dirty="0"/>
              <a:t> (Testumgebung)</a:t>
            </a:r>
          </a:p>
          <a:p>
            <a:r>
              <a:rPr lang="de-DE" dirty="0"/>
              <a:t>Anbindung von Apache </a:t>
            </a:r>
            <a:r>
              <a:rPr lang="de-DE" dirty="0" err="1"/>
              <a:t>Solr</a:t>
            </a:r>
            <a:r>
              <a:rPr lang="de-DE" dirty="0"/>
              <a:t> an die Website</a:t>
            </a:r>
          </a:p>
          <a:p>
            <a:pPr lvl="1"/>
            <a:r>
              <a:rPr lang="de-DE" dirty="0"/>
              <a:t>› Anbindung von Filtern etc.</a:t>
            </a:r>
          </a:p>
          <a:p>
            <a:pPr lvl="1"/>
            <a:r>
              <a:rPr lang="de-DE" dirty="0"/>
              <a:t>› Einbindung von Plugins wie User Query </a:t>
            </a:r>
            <a:r>
              <a:rPr lang="de-DE"/>
              <a:t>Statistics</a:t>
            </a:r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98161725"/>
      </p:ext>
    </p:extLst>
  </p:cSld>
  <p:clrMapOvr>
    <a:masterClrMapping/>
  </p:clrMapOvr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etropolitan">
  <a:themeElements>
    <a:clrScheme name="Metropolitan">
      <a:dk1>
        <a:sysClr val="windowText" lastClr="000000"/>
      </a:dk1>
      <a:lt1>
        <a:sysClr val="window" lastClr="FFFFFF"/>
      </a:lt1>
      <a:dk2>
        <a:srgbClr val="162F33"/>
      </a:dk2>
      <a:lt2>
        <a:srgbClr val="EAF0E0"/>
      </a:lt2>
      <a:accent1>
        <a:srgbClr val="50B4C8"/>
      </a:accent1>
      <a:accent2>
        <a:srgbClr val="A8B97F"/>
      </a:accent2>
      <a:accent3>
        <a:srgbClr val="9B9256"/>
      </a:accent3>
      <a:accent4>
        <a:srgbClr val="657689"/>
      </a:accent4>
      <a:accent5>
        <a:srgbClr val="7A855D"/>
      </a:accent5>
      <a:accent6>
        <a:srgbClr val="84AC9D"/>
      </a:accent6>
      <a:hlink>
        <a:srgbClr val="2370CD"/>
      </a:hlink>
      <a:folHlink>
        <a:srgbClr val="877589"/>
      </a:folHlink>
    </a:clrScheme>
    <a:fontScheme name="Metropolita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Metropolita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79CFCA13-9412-4290-BB4B-85112F88857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TM02900720[[fn=Integral]]</Template>
  <TotalTime>0</TotalTime>
  <Words>156</Words>
  <Application>Microsoft Office PowerPoint</Application>
  <PresentationFormat>Breitbild</PresentationFormat>
  <Paragraphs>42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Wingdings 2</vt:lpstr>
      <vt:lpstr>HDOfficeLightV0</vt:lpstr>
      <vt:lpstr>Metropolitan</vt:lpstr>
      <vt:lpstr>Semantische Suche mit Apache Solar</vt:lpstr>
      <vt:lpstr>Themenstellung </vt:lpstr>
      <vt:lpstr>Konkretes Ziel</vt:lpstr>
      <vt:lpstr>Features</vt:lpstr>
      <vt:lpstr>Langzeitziele</vt:lpstr>
      <vt:lpstr>Vorgehen</vt:lpstr>
      <vt:lpstr>Vorgehen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Semantische Suche mit Apache Solar</dc:title>
  <dc:creator>Eike Nils Knopp</dc:creator>
  <cp:lastModifiedBy>Eike Nils Knopp</cp:lastModifiedBy>
  <cp:revision>4</cp:revision>
  <dcterms:created xsi:type="dcterms:W3CDTF">2017-11-02T16:43:44Z</dcterms:created>
  <dcterms:modified xsi:type="dcterms:W3CDTF">2017-11-02T17:32:07Z</dcterms:modified>
</cp:coreProperties>
</file>